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263D1-C349-4747-8194-B0BD731ECE7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23FF2-5911-DD47-BBC6-DB849FD2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7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5CE8-ECF1-DB40-A0AC-E9737366872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958B-6255-3D47-AAAE-6F5292E3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3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5CE8-ECF1-DB40-A0AC-E9737366872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958B-6255-3D47-AAAE-6F5292E3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5CE8-ECF1-DB40-A0AC-E9737366872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958B-6255-3D47-AAAE-6F5292E3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4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5CE8-ECF1-DB40-A0AC-E9737366872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958B-6255-3D47-AAAE-6F5292E3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0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5CE8-ECF1-DB40-A0AC-E9737366872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958B-6255-3D47-AAAE-6F5292E3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1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5CE8-ECF1-DB40-A0AC-E9737366872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958B-6255-3D47-AAAE-6F5292E3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8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5CE8-ECF1-DB40-A0AC-E9737366872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958B-6255-3D47-AAAE-6F5292E3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3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5CE8-ECF1-DB40-A0AC-E9737366872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958B-6255-3D47-AAAE-6F5292E3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8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5CE8-ECF1-DB40-A0AC-E9737366872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958B-6255-3D47-AAAE-6F5292E3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5CE8-ECF1-DB40-A0AC-E9737366872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958B-6255-3D47-AAAE-6F5292E3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5CE8-ECF1-DB40-A0AC-E9737366872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958B-6255-3D47-AAAE-6F5292E3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8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75CE8-ECF1-DB40-A0AC-E9737366872D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B958B-6255-3D47-AAAE-6F5292E3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5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2595" y="6491705"/>
            <a:ext cx="5211095" cy="366295"/>
          </a:xfrm>
        </p:spPr>
        <p:txBody>
          <a:bodyPr>
            <a:normAutofit fontScale="90000"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M. Howarth, Nat. Struct. Mol. Biol. 2015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3372" y="-43544"/>
            <a:ext cx="4090202" cy="766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Each letter is a separate image, </a:t>
            </a:r>
          </a:p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so can be rearranged easily.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1946">
            <a:off x="1838365" y="5494132"/>
            <a:ext cx="1424041" cy="1068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34" y="5304091"/>
            <a:ext cx="1780052" cy="1326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433" y="4257646"/>
            <a:ext cx="2017392" cy="1321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603" y="4377275"/>
            <a:ext cx="1661381" cy="1246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266" y="4333878"/>
            <a:ext cx="1661381" cy="1246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8584" y="4344617"/>
            <a:ext cx="1661381" cy="1246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525" y="4010929"/>
            <a:ext cx="1898723" cy="1424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51" y="4230764"/>
            <a:ext cx="1706477" cy="1336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4548" y="3181369"/>
            <a:ext cx="1780052" cy="13362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2743" y="3085827"/>
            <a:ext cx="1780052" cy="13362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1540" y="3109614"/>
            <a:ext cx="1780052" cy="13362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6813" y="3165248"/>
            <a:ext cx="1780052" cy="13362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21665" y="3075493"/>
            <a:ext cx="1768185" cy="14264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246" y="2991990"/>
            <a:ext cx="1723090" cy="15094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4866" y="1955695"/>
            <a:ext cx="1946191" cy="14596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4466" y="1998156"/>
            <a:ext cx="1424041" cy="10680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76084" y="1963270"/>
            <a:ext cx="1661381" cy="12460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53703" y="1971344"/>
            <a:ext cx="1542711" cy="11582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79313" y="1934247"/>
            <a:ext cx="1661381" cy="12460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2951" y="1968979"/>
            <a:ext cx="1732584" cy="13006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19288" y="592195"/>
            <a:ext cx="1708850" cy="12792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82078" y="636120"/>
            <a:ext cx="1661381" cy="12460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38913" y="627044"/>
            <a:ext cx="1780052" cy="13362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35789" y="717233"/>
            <a:ext cx="1542712" cy="11558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79312" y="684795"/>
            <a:ext cx="1661381" cy="12223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20511" y="688211"/>
            <a:ext cx="1661381" cy="12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14880</TotalTime>
  <Words>26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M. Howarth, Nat. Struct. Mol. Biol. 2015</vt:lpstr>
    </vt:vector>
  </TitlesOfParts>
  <Company>Dropped Pin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Brenner</dc:creator>
  <cp:lastModifiedBy>MH</cp:lastModifiedBy>
  <cp:revision>43</cp:revision>
  <dcterms:created xsi:type="dcterms:W3CDTF">2015-03-02T17:21:12Z</dcterms:created>
  <dcterms:modified xsi:type="dcterms:W3CDTF">2015-06-26T16:38:14Z</dcterms:modified>
</cp:coreProperties>
</file>